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87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55FEC-571C-41F5-BE26-327F5F9CA915}" type="datetimeFigureOut">
              <a:rPr lang="fr-FR" smtClean="0"/>
              <a:pPr/>
              <a:t>15/02/2011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989FC-33DB-4F90-AA40-D4DC5F65508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04422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15/02/2011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9454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5632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6323" name="Notes Placeholder 563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58369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Notes Placeholder 58370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5939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9395" name="Notes Placeholder 5939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60417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0419" name="Notes Placeholder 604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E40D-4AC6-4E90-B7AC-0200B94A4C00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17357-A296-44C1-BE0B-38AC73E5A6AB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E02-09CE-48D8-A66D-2130642BC42F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35B0-0771-4F20-AAC9-66D6C2DC9B96}" type="datetime1">
              <a:rPr lang="fr-FR" smtClean="0"/>
              <a:t>15/02/2011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27AD-7C13-404D-9DDB-D7432E7E274D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AFAFC-A02C-4DD1-B1E0-F47977B4D1D6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8860A-5900-455F-B9D8-6230F212ECD2}" type="datetime1">
              <a:rPr lang="fr-FR" smtClean="0"/>
              <a:t>15/02/2011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D073-45C5-4308-8CBB-614B8613858D}" type="datetime1">
              <a:rPr lang="fr-FR" smtClean="0"/>
              <a:t>15/02/2011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9778-8B47-49E1-8570-FAE8110680EF}" type="datetime1">
              <a:rPr lang="fr-FR" smtClean="0"/>
              <a:t>15/02/2011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91D9-5B33-453C-8763-95882B614D7D}" type="datetime1">
              <a:rPr lang="fr-FR" smtClean="0"/>
              <a:t>15/02/2011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14C7-606E-42F4-92BD-00D3642A089D}" type="datetime1">
              <a:rPr lang="fr-FR" smtClean="0"/>
              <a:t>15/02/2011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2DF2-4766-4548-867C-91466654929E}" type="datetime1">
              <a:rPr lang="fr-FR" smtClean="0"/>
              <a:t>15/02/2011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63263-568F-4AB8-B04D-E760381BB83D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1985"/>
          <p:cNvSpPr>
            <a:spLocks noGrp="1" noChangeArrowheads="1"/>
          </p:cNvSpPr>
          <p:nvPr>
            <p:ph type="ctrTitle"/>
          </p:nvPr>
        </p:nvSpPr>
        <p:spPr>
          <a:xfrm>
            <a:off x="685800" y="1988841"/>
            <a:ext cx="7772400" cy="1611610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>Informatique de base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(</a:t>
            </a:r>
            <a:r>
              <a:rPr lang="fr-CA" dirty="0" smtClean="0"/>
              <a:t>CS-101A)</a:t>
            </a:r>
            <a:br>
              <a:rPr lang="fr-CA" dirty="0" smtClean="0"/>
            </a:br>
            <a:r>
              <a:rPr lang="fr-CA" dirty="0" smtClean="0"/>
              <a:t>Programme accéléré</a:t>
            </a:r>
            <a:endParaRPr lang="fr-CA" dirty="0"/>
          </a:p>
        </p:txBody>
      </p:sp>
      <p:sp>
        <p:nvSpPr>
          <p:cNvPr id="41987" name="Subtitle 4198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Université Frappier</a:t>
            </a:r>
          </a:p>
          <a:p>
            <a:r>
              <a:rPr lang="fr-CA" dirty="0" smtClean="0"/>
              <a:t>Thomas Deveau</a:t>
            </a:r>
          </a:p>
          <a:p>
            <a:r>
              <a:rPr lang="fr-CA" dirty="0" smtClean="0"/>
              <a:t>Enseignant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Introduction</a:t>
            </a:r>
            <a:endParaRPr lang="fr-CA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Le cours CS-101A s’adresse aux professionnels et aux étudiants des cycles supérieurs</a:t>
            </a:r>
          </a:p>
          <a:p>
            <a:r>
              <a:rPr lang="fr-CA" dirty="0" smtClean="0"/>
              <a:t>Points saillants</a:t>
            </a:r>
          </a:p>
          <a:p>
            <a:pPr lvl="1"/>
            <a:r>
              <a:rPr lang="fr-CA" dirty="0" smtClean="0"/>
              <a:t>Technologie appliquée et méthodes</a:t>
            </a:r>
          </a:p>
          <a:p>
            <a:pPr lvl="1"/>
            <a:r>
              <a:rPr lang="fr-CA" dirty="0" smtClean="0"/>
              <a:t>Systèmes d’information</a:t>
            </a:r>
          </a:p>
          <a:p>
            <a:pPr lvl="1"/>
            <a:r>
              <a:rPr lang="fr-CA" dirty="0" smtClean="0"/>
              <a:t>Conception de logiciel</a:t>
            </a:r>
          </a:p>
          <a:p>
            <a:r>
              <a:rPr lang="fr-CA" dirty="0" smtClean="0"/>
              <a:t>Méthodes et techniques d’enseignement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50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Informations</a:t>
            </a:r>
            <a:endParaRPr lang="fr-CA" dirty="0"/>
          </a:p>
        </p:txBody>
      </p:sp>
      <p:sp>
        <p:nvSpPr>
          <p:cNvPr id="45059" name="Text Placeholder 4505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Cours préalables : aucun</a:t>
            </a:r>
          </a:p>
          <a:p>
            <a:r>
              <a:rPr lang="fr-CA" dirty="0" smtClean="0"/>
              <a:t>28 heures de cours</a:t>
            </a:r>
          </a:p>
          <a:p>
            <a:pPr lvl="1"/>
            <a:r>
              <a:rPr lang="fr-CA" dirty="0" smtClean="0"/>
              <a:t>4 samedis : 2 en octobre et 2 en novembre</a:t>
            </a:r>
          </a:p>
          <a:p>
            <a:r>
              <a:rPr lang="fr-CA" dirty="0" smtClean="0"/>
              <a:t>Cours de 2 crédits</a:t>
            </a:r>
          </a:p>
          <a:p>
            <a:r>
              <a:rPr lang="fr-CA" dirty="0" smtClean="0"/>
              <a:t>Coût</a:t>
            </a:r>
          </a:p>
          <a:p>
            <a:pPr lvl="1"/>
            <a:r>
              <a:rPr lang="fr-CA" dirty="0" smtClean="0"/>
              <a:t>Professionnel :  220 $</a:t>
            </a:r>
          </a:p>
          <a:p>
            <a:pPr lvl="1"/>
            <a:r>
              <a:rPr lang="fr-CA" dirty="0" smtClean="0"/>
              <a:t>Étudiant :</a:t>
            </a:r>
            <a:r>
              <a:rPr lang="fr-CA" dirty="0"/>
              <a:t> </a:t>
            </a:r>
            <a:r>
              <a:rPr lang="fr-CA" dirty="0" smtClean="0"/>
              <a:t> 165 $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Structure des cours</a:t>
            </a:r>
            <a:endParaRPr lang="fr-CA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En octobre :</a:t>
            </a:r>
          </a:p>
          <a:p>
            <a:pPr lvl="1"/>
            <a:r>
              <a:rPr lang="fr-CA" dirty="0" smtClean="0"/>
              <a:t>20 min cours magistral</a:t>
            </a:r>
          </a:p>
          <a:p>
            <a:pPr lvl="1"/>
            <a:r>
              <a:rPr lang="fr-CA" dirty="0" smtClean="0"/>
              <a:t>10 min exercices</a:t>
            </a:r>
          </a:p>
          <a:p>
            <a:pPr lvl="1"/>
            <a:r>
              <a:rPr lang="fr-CA" dirty="0" smtClean="0"/>
              <a:t>40 min laboratoire</a:t>
            </a:r>
          </a:p>
          <a:p>
            <a:r>
              <a:rPr lang="fr-CA" dirty="0" smtClean="0"/>
              <a:t>En novembre :</a:t>
            </a:r>
          </a:p>
          <a:p>
            <a:pPr lvl="1"/>
            <a:r>
              <a:rPr lang="fr-CA" dirty="0" smtClean="0"/>
              <a:t>15 min cours magistral</a:t>
            </a:r>
          </a:p>
          <a:p>
            <a:pPr lvl="1"/>
            <a:r>
              <a:rPr lang="fr-CA" dirty="0" smtClean="0"/>
              <a:t>15 min exercices</a:t>
            </a:r>
          </a:p>
          <a:p>
            <a:pPr lvl="1"/>
            <a:r>
              <a:rPr lang="fr-CA" dirty="0" smtClean="0"/>
              <a:t>40 min laboratoire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9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Horaire du matin</a:t>
            </a:r>
            <a:endParaRPr lang="fr-CA"/>
          </a:p>
        </p:txBody>
      </p:sp>
      <p:sp>
        <p:nvSpPr>
          <p:cNvPr id="49155" name="Text Placeholder 4915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8:00 Ouverture</a:t>
            </a:r>
          </a:p>
          <a:p>
            <a:r>
              <a:rPr lang="fr-CA" dirty="0" smtClean="0"/>
              <a:t>8:10 Unité 1 : </a:t>
            </a:r>
            <a:r>
              <a:rPr lang="fr-CA" dirty="0"/>
              <a:t>Unix/ Systèmes </a:t>
            </a:r>
            <a:r>
              <a:rPr lang="fr-CA" dirty="0" smtClean="0"/>
              <a:t> d’information</a:t>
            </a:r>
          </a:p>
          <a:p>
            <a:r>
              <a:rPr lang="fr-CA" dirty="0" smtClean="0"/>
              <a:t>9:20 Unité 2 : Réseaux</a:t>
            </a:r>
          </a:p>
          <a:p>
            <a:r>
              <a:rPr lang="fr-CA" dirty="0" smtClean="0"/>
              <a:t>10:30 Pause</a:t>
            </a:r>
          </a:p>
          <a:p>
            <a:r>
              <a:rPr lang="fr-CA" dirty="0" smtClean="0"/>
              <a:t>10:40 Unité 3 : Méthodes appliquées</a:t>
            </a:r>
          </a:p>
          <a:p>
            <a:r>
              <a:rPr lang="fr-CA" dirty="0" smtClean="0"/>
              <a:t>11:50 Dîner</a:t>
            </a:r>
            <a:endParaRPr lang="fr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Horaire de l’après-midi</a:t>
            </a:r>
            <a:endParaRPr lang="fr-CA"/>
          </a:p>
        </p:txBody>
      </p:sp>
      <p:sp>
        <p:nvSpPr>
          <p:cNvPr id="50179" name="Text Placeholder 5017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12:35 Unité 4 : Solutions technologiques</a:t>
            </a:r>
          </a:p>
          <a:p>
            <a:r>
              <a:rPr lang="fr-CA" dirty="0" smtClean="0"/>
              <a:t>  1:45 Unité 5 : Conception de logiciel</a:t>
            </a:r>
          </a:p>
          <a:p>
            <a:r>
              <a:rPr lang="fr-CA" dirty="0" smtClean="0"/>
              <a:t>  2:55 Pause</a:t>
            </a:r>
          </a:p>
          <a:p>
            <a:r>
              <a:rPr lang="fr-CA" dirty="0" smtClean="0"/>
              <a:t>  3:05 Unité 6 : Applications</a:t>
            </a:r>
          </a:p>
          <a:p>
            <a:r>
              <a:rPr lang="fr-CA" dirty="0" smtClean="0"/>
              <a:t>  4:30 Fin</a:t>
            </a:r>
            <a:endParaRPr lang="fr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Examens et évaluation</a:t>
            </a:r>
            <a:endParaRPr lang="fr-CA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Examens</a:t>
            </a:r>
          </a:p>
          <a:p>
            <a:pPr lvl="1"/>
            <a:r>
              <a:rPr lang="fr-CA" dirty="0" smtClean="0"/>
              <a:t>Quiz (100 points)</a:t>
            </a:r>
          </a:p>
          <a:p>
            <a:pPr lvl="1"/>
            <a:r>
              <a:rPr lang="fr-CA" dirty="0" smtClean="0"/>
              <a:t>Examen final : Projet intégré (400 points)</a:t>
            </a:r>
          </a:p>
          <a:p>
            <a:r>
              <a:rPr lang="fr-CA" dirty="0" smtClean="0"/>
              <a:t>Notes</a:t>
            </a:r>
          </a:p>
          <a:p>
            <a:pPr lvl="1"/>
            <a:r>
              <a:rPr lang="fr-CA" dirty="0" smtClean="0"/>
              <a:t>Professionnels : mention Réussite/Échec</a:t>
            </a:r>
          </a:p>
          <a:p>
            <a:pPr lvl="1"/>
            <a:r>
              <a:rPr lang="fr-CA" dirty="0" smtClean="0"/>
              <a:t>Les étudiants doivent obtenir 75 % et +</a:t>
            </a:r>
          </a:p>
          <a:p>
            <a:pPr lvl="1"/>
            <a:r>
              <a:rPr lang="fr-CA" dirty="0" smtClean="0"/>
              <a:t>Notes remises d’ici au 5 décembre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5247</TotalTime>
  <Words>191</Words>
  <Application>Microsoft Office PowerPoint</Application>
  <PresentationFormat>Affichage à l'écran (4:3)</PresentationFormat>
  <Paragraphs>49</Paragraphs>
  <Slides>7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Informatique de base  (CS-101A) Programme accéléré</vt:lpstr>
      <vt:lpstr>Introduction</vt:lpstr>
      <vt:lpstr>Informations</vt:lpstr>
      <vt:lpstr>Structure des cours</vt:lpstr>
      <vt:lpstr>Horaire du matin</vt:lpstr>
      <vt:lpstr>Horaire de l’après-midi</vt:lpstr>
      <vt:lpstr>Examens et évaluation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Informatique de base</dc:title>
  <dc:creator>M. Simond</dc:creator>
  <cp:lastModifiedBy>Michèle Simond</cp:lastModifiedBy>
  <cp:revision>18</cp:revision>
  <dcterms:created xsi:type="dcterms:W3CDTF">2007-04-21T18:25:45Z</dcterms:created>
  <dcterms:modified xsi:type="dcterms:W3CDTF">2011-02-15T15:58:35Z</dcterms:modified>
</cp:coreProperties>
</file>